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FEA"/>
    <a:srgbClr val="1E25B8"/>
    <a:srgbClr val="4630A6"/>
    <a:srgbClr val="2D1F6B"/>
    <a:srgbClr val="4831A9"/>
    <a:srgbClr val="C7BEEC"/>
    <a:srgbClr val="3E2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2" d="100"/>
          <a:sy n="32" d="100"/>
        </p:scale>
        <p:origin x="222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C881E-3019-0319-5C1F-4F00EF21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FCE0C-3605-8072-5D95-D45544356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1E49F8-D85A-7E48-63D8-F9125414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7A1D8-A574-BFA5-27B5-45B8E9B1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BE12E7-CD9C-C67B-E9CF-4F9C7961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6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A90A6-6BA5-FAD1-20A2-EB31F37B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B8A9D4-6C7D-3445-044C-F88A27D4F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8AE82C-168C-8E1E-F641-F8DB642F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FA091-0A8C-AAAC-A738-17347377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2BBA43-93F3-6BAA-F59A-67E4D2A6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7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E2EE04-64D9-1F27-680B-5BDA8669C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13C639-A174-E75F-9FB3-7E200C59E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9ABDAA-ADAE-9A7B-22ED-1DD8A333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041FAF-C60A-EDE3-523F-405D1B83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2185F-935C-EDD6-2BDA-E09C75A5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60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6F815-D075-56D3-4814-4642E14C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65C339-1B80-5E72-DD15-EB21C483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C2C76-F1D9-F4C0-78FD-A7A3A378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6A4C4-61D8-1868-8092-314227BF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5D790F-7C91-90B4-84B7-EDD7C079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11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76A8C-DEEC-7247-A3DE-EAE97346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9E6561-410A-9765-8B4F-8317D5114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A9120-D1FD-5AB1-EED0-D20EDFAE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9A5DB9-7CCA-3FC3-BBB3-C3F182B1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4999B9-FAB1-8C1C-24CA-11D56860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5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8B92C-F07F-AE2E-EA52-916AD85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FB7449-C497-BA76-F419-831055676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E6DD26-2F14-D211-CD3E-18059B3C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76AB32-A7D2-D3D7-93AA-353AA486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C8D67C-B380-A504-3000-D46D1C58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AE82D8-65F5-D028-C8CB-C4960B99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0BCF8-DB6B-93B1-ED61-ED1DD4D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D9A26F-58E0-E44B-E119-6F998535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CDB343-0578-113D-FC65-0338B9B8B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5E8493-334E-6259-46C5-FDD78305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3D2D6D-C792-33E2-95C0-9E0D1A82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22B1A1-B856-5CF3-FFAC-2DD1EBB4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084480-2CB6-1429-6166-1A4BF749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66411CB-AD2C-16A7-DEAB-ABA83FA7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53CB6-AEC0-2DB2-25F7-99E32437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B58751-ED3C-0C43-AF37-61C41C61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EBD50D-F835-9C8B-FE22-6EEE854E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4001E9-1000-61BE-5522-5F5B3482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EEDBFFD-298E-69B8-5C03-AE63F0DF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D9E043-623B-92D3-B48E-87B5FEE0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AFC4D8-D929-542B-1031-6D0F99E0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71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EF7F-FEA9-DD7B-A72D-8D800312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D6D8C-E2F6-BC79-F14D-7D31499E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CDAEF7-43A0-1F44-38D4-D3E0986A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915F4A-48CA-EB4F-7CB6-B911AD7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582FFA-2A7C-2720-E913-B18349DA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C68C7-F18A-8321-8C27-633F08D0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2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5C7C6-4E0F-904D-7E31-FAB42D66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F2F768-F2E8-AD4E-59A9-4B1F07E7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7A86A-1ACC-4542-400A-642E89D4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00CA1E-0AC1-730A-AC08-AA820C1B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65B13E-B330-E50F-5C1E-3BB5C58B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426167-4A9A-8EDD-2AB9-FB49B923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7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AABB5F-0167-ECD9-1932-39C96D39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BDC446-5F9E-A4DF-5AFB-21CEE44A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56FE3A-26E6-8E72-6AC7-5C004C513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2AD2-7673-4C82-8793-2DF53315F7DE}" type="datetimeFigureOut">
              <a:rPr lang="pt-BR" smtClean="0"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870E-7BF2-5FB0-68C4-C039C1C96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45C23F-BC75-DA09-6E21-846937F44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72EF-9FD2-4972-A1F4-01CE01B6C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8A3F7DC-F00C-51CD-6F98-D79EDD1180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3834C2-246C-372E-7792-A589F4B0A03E}"/>
              </a:ext>
            </a:extLst>
          </p:cNvPr>
          <p:cNvSpPr/>
          <p:nvPr/>
        </p:nvSpPr>
        <p:spPr>
          <a:xfrm>
            <a:off x="-423068" y="-2216617"/>
            <a:ext cx="9206367" cy="108645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0000" b="1" cap="none" spc="-300" dirty="0">
                <a:ln w="0"/>
                <a:solidFill>
                  <a:srgbClr val="2D1F6B"/>
                </a:solidFill>
              </a:rPr>
              <a:t>10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6E14B0-ACBA-18D0-4E08-B761FE71A716}"/>
              </a:ext>
            </a:extLst>
          </p:cNvPr>
          <p:cNvSpPr/>
          <p:nvPr/>
        </p:nvSpPr>
        <p:spPr>
          <a:xfrm>
            <a:off x="7411796" y="2705725"/>
            <a:ext cx="40446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400" b="1" cap="none" spc="0" dirty="0">
                <a:ln w="0"/>
                <a:solidFill>
                  <a:schemeClr val="bg1"/>
                </a:solidFill>
              </a:rPr>
              <a:t>Características</a:t>
            </a:r>
          </a:p>
          <a:p>
            <a:r>
              <a:rPr lang="pt-BR" sz="4400" b="1" dirty="0">
                <a:ln w="0"/>
                <a:solidFill>
                  <a:schemeClr val="bg1"/>
                </a:solidFill>
              </a:rPr>
              <a:t>de um bom líder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EF601D-BD20-454E-A0C3-1D080A449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63" y="5755869"/>
            <a:ext cx="1113105" cy="5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3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084237" y="-698948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395965" y="4433016"/>
            <a:ext cx="59918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400" b="1" i="0" spc="-150" dirty="0">
                <a:solidFill>
                  <a:srgbClr val="4831A9"/>
                </a:solidFill>
                <a:effectLst/>
              </a:rPr>
              <a:t>Feedback Construtivo e Reconhecimento</a:t>
            </a:r>
            <a:endParaRPr lang="pt-BR" sz="54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54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084237" y="-698948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spc="-300" dirty="0">
                <a:ln w="0"/>
                <a:solidFill>
                  <a:srgbClr val="C7BEEC"/>
                </a:solidFill>
              </a:rPr>
              <a:t>10</a:t>
            </a:r>
            <a:endParaRPr lang="pt-BR" sz="40000" b="1" cap="none" spc="-300" dirty="0">
              <a:ln w="0"/>
              <a:solidFill>
                <a:srgbClr val="C7BEEC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517885" y="4402536"/>
            <a:ext cx="69367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400" b="1" i="0" spc="-150" dirty="0">
                <a:solidFill>
                  <a:srgbClr val="4831A9"/>
                </a:solidFill>
                <a:effectLst/>
              </a:rPr>
              <a:t>Planejamento Estratégico a Longo Prazo</a:t>
            </a:r>
            <a:endParaRPr lang="pt-BR" sz="54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2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33475F-CD7B-26C3-2231-0E030F34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99" b="32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1EC37F-887F-5780-E1DC-61E1CB604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95300"/>
            <a:ext cx="469392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198065" y="-474708"/>
            <a:ext cx="5307863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543531" y="4669083"/>
            <a:ext cx="63335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7200" b="1" i="0" spc="-150" dirty="0">
                <a:solidFill>
                  <a:srgbClr val="4831A9"/>
                </a:solidFill>
                <a:effectLst/>
              </a:rPr>
              <a:t>Visão Estratégica</a:t>
            </a:r>
            <a:endParaRPr lang="pt-BR" sz="72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48E9AD07-10D1-BD25-846D-A288032EDAD6}"/>
              </a:ext>
            </a:extLst>
          </p:cNvPr>
          <p:cNvSpPr/>
          <p:nvPr/>
        </p:nvSpPr>
        <p:spPr>
          <a:xfrm rot="16200000">
            <a:off x="8838146" y="663663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2F4425D4-2EEC-89BC-54D2-A84B4E98900B}"/>
              </a:ext>
            </a:extLst>
          </p:cNvPr>
          <p:cNvSpPr/>
          <p:nvPr/>
        </p:nvSpPr>
        <p:spPr>
          <a:xfrm rot="5400000">
            <a:off x="8827202" y="620816"/>
            <a:ext cx="4095750" cy="2746542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F57E1EFD-98AB-2D99-A050-29DAEF8D9A21}"/>
              </a:ext>
            </a:extLst>
          </p:cNvPr>
          <p:cNvSpPr/>
          <p:nvPr/>
        </p:nvSpPr>
        <p:spPr>
          <a:xfrm rot="16200000" flipV="1">
            <a:off x="8799029" y="3465028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F104A636-0C62-F67B-9A37-457E1F5CCC8B}"/>
              </a:ext>
            </a:extLst>
          </p:cNvPr>
          <p:cNvSpPr/>
          <p:nvPr/>
        </p:nvSpPr>
        <p:spPr>
          <a:xfrm rot="16200000" flipH="1">
            <a:off x="8799029" y="3456673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2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2365" y="-457200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12365" y="4505022"/>
            <a:ext cx="7077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Capacidade de Delegar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8838146" y="663663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8827202" y="620816"/>
            <a:ext cx="4095750" cy="2746542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8799029" y="3465028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8799029" y="3456673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0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2365" y="-457200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12364" y="4505022"/>
            <a:ext cx="86030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Adaptabilidade a Mudanças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8838146" y="663663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8827202" y="620816"/>
            <a:ext cx="4095750" cy="2746542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8799029" y="3465028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8799029" y="3456673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99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2365" y="-457200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12364" y="4505022"/>
            <a:ext cx="86030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Orientação para Resultados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8838146" y="663663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8827202" y="620816"/>
            <a:ext cx="4095750" cy="2746542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8799029" y="3465028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8799029" y="3456673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97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14717" y="-626544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05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426445" y="4377242"/>
            <a:ext cx="820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Habilidade para Solucionar Problemas Complexos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7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14717" y="-626544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426445" y="4377242"/>
            <a:ext cx="59309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Comunicação Clara e Transparente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6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114717" y="-626544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07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426445" y="4377242"/>
            <a:ext cx="63576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000" b="1" i="0" spc="-150" dirty="0">
                <a:solidFill>
                  <a:srgbClr val="4831A9"/>
                </a:solidFill>
                <a:effectLst/>
              </a:rPr>
              <a:t>Desenvolvimento Contínuo da Equipe</a:t>
            </a:r>
            <a:endParaRPr lang="pt-BR" sz="60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2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ECD76C3-C3F2-22BE-5D0B-B6D2B496545C}"/>
              </a:ext>
            </a:extLst>
          </p:cNvPr>
          <p:cNvSpPr/>
          <p:nvPr/>
        </p:nvSpPr>
        <p:spPr>
          <a:xfrm>
            <a:off x="3084237" y="-937685"/>
            <a:ext cx="530786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0" b="1" cap="none" spc="-300" dirty="0">
                <a:ln w="0"/>
                <a:solidFill>
                  <a:srgbClr val="C7BEEC"/>
                </a:solidFill>
              </a:rPr>
              <a:t>08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B74081-533B-E406-655C-EC2C5D9AF224}"/>
              </a:ext>
            </a:extLst>
          </p:cNvPr>
          <p:cNvSpPr/>
          <p:nvPr/>
        </p:nvSpPr>
        <p:spPr>
          <a:xfrm>
            <a:off x="3456925" y="4017518"/>
            <a:ext cx="78816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400" b="1" i="0" spc="-150" dirty="0">
                <a:solidFill>
                  <a:srgbClr val="4831A9"/>
                </a:solidFill>
                <a:effectLst/>
              </a:rPr>
              <a:t>Habilidade de Identificar Oportunidades de Investimento</a:t>
            </a:r>
            <a:endParaRPr lang="pt-BR" sz="5400" b="0" cap="none" spc="-150" dirty="0">
              <a:ln w="0"/>
              <a:solidFill>
                <a:srgbClr val="4831A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8870441B-BE56-F027-21B9-51A226036D4A}"/>
              </a:ext>
            </a:extLst>
          </p:cNvPr>
          <p:cNvSpPr/>
          <p:nvPr/>
        </p:nvSpPr>
        <p:spPr>
          <a:xfrm rot="16200000">
            <a:off x="-663660" y="663664"/>
            <a:ext cx="4017517" cy="2690190"/>
          </a:xfrm>
          <a:prstGeom prst="triangle">
            <a:avLst>
              <a:gd name="adj" fmla="val 100000"/>
            </a:avLst>
          </a:prstGeom>
          <a:solidFill>
            <a:srgbClr val="483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C09811CA-38A5-F7E6-2046-19E333675F59}"/>
              </a:ext>
            </a:extLst>
          </p:cNvPr>
          <p:cNvSpPr/>
          <p:nvPr/>
        </p:nvSpPr>
        <p:spPr>
          <a:xfrm rot="5400000">
            <a:off x="-702779" y="648992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2D1F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7FECC10E-E110-B796-5423-17C77042FD24}"/>
              </a:ext>
            </a:extLst>
          </p:cNvPr>
          <p:cNvSpPr/>
          <p:nvPr/>
        </p:nvSpPr>
        <p:spPr>
          <a:xfrm rot="16200000" flipV="1">
            <a:off x="-702777" y="3465029"/>
            <a:ext cx="4095750" cy="2690191"/>
          </a:xfrm>
          <a:prstGeom prst="triangle">
            <a:avLst>
              <a:gd name="adj" fmla="val 100000"/>
            </a:avLst>
          </a:prstGeom>
          <a:solidFill>
            <a:srgbClr val="1E2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58D98986-8701-B060-AFA7-380E37622E90}"/>
              </a:ext>
            </a:extLst>
          </p:cNvPr>
          <p:cNvSpPr/>
          <p:nvPr/>
        </p:nvSpPr>
        <p:spPr>
          <a:xfrm rot="16200000" flipH="1">
            <a:off x="-702777" y="3456674"/>
            <a:ext cx="4095746" cy="2690192"/>
          </a:xfrm>
          <a:prstGeom prst="triangle">
            <a:avLst>
              <a:gd name="adj" fmla="val 100000"/>
            </a:avLst>
          </a:prstGeom>
          <a:solidFill>
            <a:srgbClr val="7A7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1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henrique alves da silva</dc:creator>
  <cp:lastModifiedBy>luis henrique alves da silva</cp:lastModifiedBy>
  <cp:revision>1</cp:revision>
  <dcterms:created xsi:type="dcterms:W3CDTF">2023-11-21T04:37:53Z</dcterms:created>
  <dcterms:modified xsi:type="dcterms:W3CDTF">2023-11-21T04:38:31Z</dcterms:modified>
</cp:coreProperties>
</file>